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  <p:sldId id="264" r:id="rId3"/>
    <p:sldId id="265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60"/>
  </p:normalViewPr>
  <p:slideViewPr>
    <p:cSldViewPr snapToGrid="0">
      <p:cViewPr varScale="1">
        <p:scale>
          <a:sx n="82" d="100"/>
          <a:sy n="82" d="100"/>
        </p:scale>
        <p:origin x="80" y="3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440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39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817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9241"/>
          </a:xfrm>
        </p:spPr>
        <p:txBody>
          <a:bodyPr/>
          <a:lstStyle>
            <a:lvl1pPr marL="571500" indent="-571500">
              <a:buFont typeface="Arial" panose="020B0604020202020204" pitchFamily="34" charset="0"/>
              <a:buChar char="•"/>
              <a:defRPr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348353"/>
            <a:ext cx="10515600" cy="482861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10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62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028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795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57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420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5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946B-6DED-432A-9BE2-C088832F54BA}" type="datetimeFigureOut">
              <a:rPr kumimoji="1" lang="ja-JP" altLang="en-US" smtClean="0"/>
              <a:t>2018/11/20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4073E-77A0-46DA-AE16-D099565C51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57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17128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Chiba Campaign 2018</a:t>
            </a:r>
            <a:br>
              <a:rPr lang="en-US" altLang="ja-JP" dirty="0" smtClean="0"/>
            </a:br>
            <a:r>
              <a:rPr lang="en-US" altLang="ja-JP" dirty="0" err="1" smtClean="0"/>
              <a:t>pyranometer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5300" dirty="0" smtClean="0"/>
              <a:t>2018 / 11 / 16</a:t>
            </a: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4331854"/>
            <a:ext cx="9144000" cy="92594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29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全</a:t>
            </a:r>
            <a:r>
              <a:rPr lang="ja-JP" altLang="en-US" dirty="0"/>
              <a:t>天</a:t>
            </a:r>
            <a:r>
              <a:rPr lang="ja-JP" altLang="en-US" dirty="0" smtClean="0"/>
              <a:t>日射量　</a:t>
            </a:r>
            <a:r>
              <a:rPr lang="en-US" altLang="ja-JP" dirty="0" smtClean="0"/>
              <a:t>cm21 </a:t>
            </a:r>
            <a:r>
              <a:rPr lang="ja-JP" altLang="en-US" dirty="0" smtClean="0"/>
              <a:t>と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-system, Pi+cmp21 , silicon </a:t>
            </a:r>
            <a:r>
              <a:rPr lang="en-US" altLang="ja-JP" dirty="0" err="1" smtClean="0"/>
              <a:t>pyranometer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703" y="1300303"/>
            <a:ext cx="9014593" cy="5557697"/>
          </a:xfrm>
        </p:spPr>
      </p:pic>
    </p:spTree>
    <p:extLst>
      <p:ext uri="{BB962C8B-B14F-4D97-AF65-F5344CB8AC3E}">
        <p14:creationId xmlns:p14="http://schemas.microsoft.com/office/powerpoint/2010/main" val="5085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420544"/>
            <a:ext cx="10515600" cy="859241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Chiba Campaign </a:t>
            </a:r>
            <a:r>
              <a:rPr kumimoji="1" lang="ja-JP" altLang="en-US" dirty="0" smtClean="0"/>
              <a:t>中の全天日射量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cm21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horio</a:t>
            </a:r>
            <a:r>
              <a:rPr lang="en-US" altLang="ja-JP" dirty="0" smtClean="0"/>
              <a:t> – system, silicon </a:t>
            </a:r>
            <a:r>
              <a:rPr lang="en-US" altLang="ja-JP" dirty="0" err="1" smtClean="0"/>
              <a:t>pyranometer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809067" y="6300060"/>
            <a:ext cx="6573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＊</a:t>
            </a:r>
            <a:r>
              <a:rPr kumimoji="1" lang="en-US" altLang="ja-JP" dirty="0" smtClean="0"/>
              <a:t> 11 / 9 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 </a:t>
            </a:r>
            <a:r>
              <a:rPr kumimoji="1" lang="en-US" altLang="ja-JP" dirty="0" smtClean="0"/>
              <a:t>11 : 23 ~ 25 </a:t>
            </a:r>
            <a:r>
              <a:rPr kumimoji="1" lang="ja-JP" altLang="en-US" dirty="0" smtClean="0"/>
              <a:t>頃、</a:t>
            </a:r>
            <a:r>
              <a:rPr kumimoji="1" lang="en-US" altLang="ja-JP" dirty="0" smtClean="0"/>
              <a:t>Pi+cmp21 </a:t>
            </a:r>
            <a:r>
              <a:rPr kumimoji="1" lang="ja-JP" altLang="en-US" dirty="0" smtClean="0"/>
              <a:t>はリセットを行った。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602" y="1380497"/>
            <a:ext cx="9501755" cy="4919563"/>
          </a:xfrm>
        </p:spPr>
      </p:pic>
    </p:spTree>
    <p:extLst>
      <p:ext uri="{BB962C8B-B14F-4D97-AF65-F5344CB8AC3E}">
        <p14:creationId xmlns:p14="http://schemas.microsoft.com/office/powerpoint/2010/main" val="419544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ワイド画面</PresentationFormat>
  <Paragraphs>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Chiba Campaign 2018 pyranometer 2018 / 11 / 16</vt:lpstr>
      <vt:lpstr>全天日射量　cm21 と horio-system, Pi+cmp21 , silicon pyranometer</vt:lpstr>
      <vt:lpstr>Chiba Campaign 中の全天日射量 cm21 と horio – system, silicon pyranometer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2018-11-07T03:23:05Z</dcterms:created>
  <dcterms:modified xsi:type="dcterms:W3CDTF">2018-11-20T06:00:28Z</dcterms:modified>
</cp:coreProperties>
</file>